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5"/>
  </p:notesMasterIdLst>
  <p:handoutMasterIdLst>
    <p:handoutMasterId r:id="rId16"/>
  </p:handoutMasterIdLst>
  <p:sldIdLst>
    <p:sldId id="293" r:id="rId5"/>
    <p:sldId id="258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29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39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50" d="100"/>
          <a:sy n="50" d="100"/>
        </p:scale>
        <p:origin x="3403" y="3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8E1AF-6343-46AA-8AEF-4C12F4118850}" type="datetimeFigureOut">
              <a:rPr lang="en-US" smtClean="0"/>
              <a:t>6/24/2022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858E0-3D38-47B7-97D4-4FE08D90D3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D2517-63AA-420A-887D-BE60360A8F4D}" type="datetimeFigureOut">
              <a:rPr lang="en-US" noProof="0" smtClean="0"/>
              <a:t>6/24/2022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ECAD9-32EE-4091-BDA5-6BD15ACC5E58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5981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FB0D-6DB6-450D-981E-DB5B064ABC8F}" type="datetime1">
              <a:rPr lang="en-US" noProof="0" smtClean="0"/>
              <a:t>6/24/2022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élogramme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6394450" y="0"/>
            <a:ext cx="1539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8650-8C82-4FB0-9266-0148B376A8CE}" type="datetime1">
              <a:rPr lang="en-US" noProof="0" smtClean="0"/>
              <a:t>6/24/2022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6028FDE-6655-4B55-B3B4-5B366034E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6311900" y="0"/>
            <a:ext cx="15392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9DE01-3159-42E8-9946-B3F7564EBC72}" type="datetime1">
              <a:rPr lang="en-US" smtClean="0"/>
              <a:t>6/24/2022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élogramme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A1FC6A6-F894-471F-8AA4-AE4112290279}" type="datetime1">
              <a:rPr lang="en-US" noProof="0" smtClean="0"/>
              <a:t>6/24/2022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1400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3D98FD-B63D-46E0-B974-EC5BBAC02E27}" type="datetime1">
              <a:rPr lang="en-US" noProof="0" smtClean="0"/>
              <a:t>6/24/2022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1400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ECCD-A9BB-4C40-8999-9FDE0B2AF02D}" type="datetime1">
              <a:rPr lang="en-US" smtClean="0"/>
              <a:t>6/24/2022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11315-80A2-4A6F-99BC-2337EDBA509A}" type="datetime1">
              <a:rPr lang="en-US" smtClean="0"/>
              <a:t>6/24/2022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FCEE-D38D-4315-8661-B8B16CE6B114}" type="datetime1">
              <a:rPr lang="en-US" smtClean="0"/>
              <a:t>6/24/2022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élogramme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7909053-E1DD-4959-BC7A-C98D3D2614DC}" type="datetime1">
              <a:rPr lang="en-US" noProof="0" smtClean="0"/>
              <a:t>6/24/2022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2200" y="3043050"/>
            <a:ext cx="3068832" cy="2638359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B9C849-F1D8-4230-9F2F-9250D675BB2A}" type="datetime1">
              <a:rPr lang="en-US" noProof="0" smtClean="0"/>
              <a:t>6/24/2022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7022-84E8-42F0-8AEA-ADED76AFD446}" type="datetime1">
              <a:rPr lang="en-US" smtClean="0"/>
              <a:t>6/24/2022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anchor="ctr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D4C0741-442A-4788-81DA-4F081D559C5A}" type="datetime1">
              <a:rPr lang="en-US" noProof="0" smtClean="0"/>
              <a:t>6/24/2022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anchor="ctr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70BDB9F-6784-464D-8ED7-29E60E2B21A9}" type="datetime1">
              <a:rPr lang="en-US" noProof="0" smtClean="0"/>
              <a:t>6/24/2022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A3ABBD-A00D-4624-9D57-736F5DDBFABC}" type="datetime1">
              <a:rPr lang="en-US" noProof="0" smtClean="0"/>
              <a:t>6/24/2022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BF20AA-C418-460A-B9CF-8F3DD94C436D}" type="datetime1">
              <a:rPr lang="en-US" noProof="0" smtClean="0"/>
              <a:t>6/24/2022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63F5CE0-F8B8-4EAA-822E-6451047E7D5F}" type="datetime1">
              <a:rPr lang="en-US" noProof="0" smtClean="0"/>
              <a:t>6/24/2022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1F8AE65-7CE3-49A8-B2CC-A5A64E5730FA}" type="datetime1">
              <a:rPr lang="en-US" noProof="0" smtClean="0"/>
              <a:t>6/24/2022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046700-360D-4474-9946-7580E8968658}" type="datetime1">
              <a:rPr lang="en-US" noProof="0" smtClean="0"/>
              <a:t>6/24/2022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67F3-A942-43B7-9681-6435F4941075}" type="datetime1">
              <a:rPr lang="en-US" smtClean="0"/>
              <a:t>6/24/2022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76BB9-001A-4B59-8C51-603E71AE3226}" type="datetime1">
              <a:rPr lang="en-US" noProof="0" smtClean="0"/>
              <a:t>6/24/2022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élogramme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10F8E8D-DF54-49BE-BDBC-401B280C4E3C}" type="datetime1">
              <a:rPr lang="en-US" noProof="0" smtClean="0"/>
              <a:t>6/24/2022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5960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Group of people talking">
            <a:extLst>
              <a:ext uri="{FF2B5EF4-FFF2-40B4-BE49-F238E27FC236}">
                <a16:creationId xmlns:a16="http://schemas.microsoft.com/office/drawing/2014/main" id="{C7D5F6B1-1228-4C2A-AE2C-950C34054CE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311900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017FF9C-6A7E-4A79-81BB-438E8EA9676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32171" y="201486"/>
            <a:ext cx="4526280" cy="3227514"/>
          </a:xfrm>
        </p:spPr>
        <p:txBody>
          <a:bodyPr>
            <a:normAutofit fontScale="90000"/>
          </a:bodyPr>
          <a:lstStyle/>
          <a:p>
            <a:r>
              <a:rPr lang="en-US" dirty="0"/>
              <a:t>“Why should you be a member of their church?”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FFB5E3C-FE17-44EA-B59B-183125D08F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32171" y="3529413"/>
            <a:ext cx="4526280" cy="2931207"/>
          </a:xfrm>
        </p:spPr>
        <p:txBody>
          <a:bodyPr>
            <a:noAutofit/>
          </a:bodyPr>
          <a:lstStyle/>
          <a:p>
            <a:r>
              <a:rPr lang="en-US" sz="2800" b="1" cap="none" dirty="0">
                <a:latin typeface="+mj-lt"/>
              </a:rPr>
              <a:t>“We have the best choir in town.”</a:t>
            </a:r>
          </a:p>
          <a:p>
            <a:r>
              <a:rPr lang="en-US" sz="2800" b="1" cap="none" dirty="0">
                <a:latin typeface="+mj-lt"/>
              </a:rPr>
              <a:t>“Our preacher has a doctor’s degree.”</a:t>
            </a:r>
          </a:p>
          <a:p>
            <a:r>
              <a:rPr lang="en-US" sz="2800" b="1" cap="none" dirty="0">
                <a:latin typeface="+mj-lt"/>
              </a:rPr>
              <a:t>“We have the friendliest people!”</a:t>
            </a:r>
          </a:p>
        </p:txBody>
      </p:sp>
    </p:spTree>
    <p:extLst>
      <p:ext uri="{BB962C8B-B14F-4D97-AF65-F5344CB8AC3E}">
        <p14:creationId xmlns:p14="http://schemas.microsoft.com/office/powerpoint/2010/main" val="41722968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F1EEF41-A37A-1E9B-7081-47EACDE169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5595" y="914401"/>
            <a:ext cx="4526280" cy="4785644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Why You Should Be A Christian</a:t>
            </a:r>
          </a:p>
        </p:txBody>
      </p:sp>
      <p:pic>
        <p:nvPicPr>
          <p:cNvPr id="10" name="Picture Placeholder 9" descr="Icon&#10;&#10;Description automatically generated">
            <a:extLst>
              <a:ext uri="{FF2B5EF4-FFF2-40B4-BE49-F238E27FC236}">
                <a16:creationId xmlns:a16="http://schemas.microsoft.com/office/drawing/2014/main" id="{1E415F75-19F4-53E0-6D7E-0C2B337DC3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3" b="648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620717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5345CE9-76BE-56BC-955C-981D5E52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6138"/>
            <a:ext cx="10058400" cy="981222"/>
          </a:xfrm>
        </p:spPr>
        <p:txBody>
          <a:bodyPr>
            <a:normAutofit/>
          </a:bodyPr>
          <a:lstStyle/>
          <a:p>
            <a:r>
              <a:rPr lang="en-US" sz="6000" dirty="0"/>
              <a:t>Sinners Are Unfit To Meet God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4668A7-678B-BD81-FF01-6D0F32E0F272}"/>
              </a:ext>
            </a:extLst>
          </p:cNvPr>
          <p:cNvSpPr txBox="1"/>
          <p:nvPr/>
        </p:nvSpPr>
        <p:spPr>
          <a:xfrm>
            <a:off x="1248508" y="2039815"/>
            <a:ext cx="934622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Sin Separates Man from God- Isaiah 59:1,2</a:t>
            </a:r>
          </a:p>
          <a:p>
            <a:r>
              <a:rPr lang="en-US" sz="4000" dirty="0"/>
              <a:t>You are Either a SINNER or a CHRISTIAN – NO MIDDLE GROUND!</a:t>
            </a:r>
          </a:p>
          <a:p>
            <a:r>
              <a:rPr lang="en-US" sz="4000" dirty="0"/>
              <a:t>Matthew 12:30 “He who is not with Me is against Me”</a:t>
            </a:r>
          </a:p>
          <a:p>
            <a:r>
              <a:rPr lang="en-US" sz="4000" dirty="0"/>
              <a:t>You should prepare to meet God – Hebrews 9:27; 10:31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7719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5345CE9-76BE-56BC-955C-981D5E52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6138"/>
            <a:ext cx="10058400" cy="981222"/>
          </a:xfrm>
        </p:spPr>
        <p:txBody>
          <a:bodyPr>
            <a:normAutofit/>
          </a:bodyPr>
          <a:lstStyle/>
          <a:p>
            <a:r>
              <a:rPr lang="en-US" sz="6000" dirty="0"/>
              <a:t>All Responsible Persons Guilty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4668A7-678B-BD81-FF01-6D0F32E0F272}"/>
              </a:ext>
            </a:extLst>
          </p:cNvPr>
          <p:cNvSpPr txBox="1"/>
          <p:nvPr/>
        </p:nvSpPr>
        <p:spPr>
          <a:xfrm>
            <a:off x="1211580" y="1863969"/>
            <a:ext cx="934622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Romans 3:23 “ALL have sinned”</a:t>
            </a:r>
          </a:p>
          <a:p>
            <a:r>
              <a:rPr lang="en-US" sz="4000" dirty="0"/>
              <a:t>Wages of sin is death – Romans 6:23</a:t>
            </a:r>
          </a:p>
          <a:p>
            <a:r>
              <a:rPr lang="en-US" sz="4000" dirty="0"/>
              <a:t>Awful condition of the lost- Ephesians 2:11,12</a:t>
            </a:r>
          </a:p>
          <a:p>
            <a:r>
              <a:rPr lang="en-US" sz="4000" dirty="0"/>
              <a:t>NO sin can enter Heaven – Revelation 21:27</a:t>
            </a:r>
          </a:p>
          <a:p>
            <a:r>
              <a:rPr lang="en-US" sz="4000" dirty="0"/>
              <a:t>God has provided Salvation for YOU – Ephesians 2:4,5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401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5345CE9-76BE-56BC-955C-981D5E52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6138"/>
            <a:ext cx="10058400" cy="981222"/>
          </a:xfrm>
        </p:spPr>
        <p:txBody>
          <a:bodyPr>
            <a:normAutofit/>
          </a:bodyPr>
          <a:lstStyle/>
          <a:p>
            <a:r>
              <a:rPr lang="en-US" sz="6000" dirty="0"/>
              <a:t>God Sent His Son To Save 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4668A7-678B-BD81-FF01-6D0F32E0F272}"/>
              </a:ext>
            </a:extLst>
          </p:cNvPr>
          <p:cNvSpPr txBox="1"/>
          <p:nvPr/>
        </p:nvSpPr>
        <p:spPr>
          <a:xfrm>
            <a:off x="1202788" y="1661746"/>
            <a:ext cx="934622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John 3:16 “He gave His only begotten Son”</a:t>
            </a:r>
          </a:p>
          <a:p>
            <a:r>
              <a:rPr lang="en-US" sz="4000" dirty="0"/>
              <a:t>Wages of sin is death – Romans 6:23</a:t>
            </a:r>
          </a:p>
          <a:p>
            <a:r>
              <a:rPr lang="en-US" sz="4000" dirty="0"/>
              <a:t>Atoning Blood was Necessary – Hebrews 9:22</a:t>
            </a:r>
          </a:p>
          <a:p>
            <a:r>
              <a:rPr lang="en-US" sz="4000" dirty="0"/>
              <a:t>Christ’s Blood was given &amp; can CLEANSE- Revelation 1:5; 1 John 1:7</a:t>
            </a:r>
          </a:p>
          <a:p>
            <a:r>
              <a:rPr lang="en-US" sz="4000" dirty="0"/>
              <a:t>Christ Purchased the Church with His Blood- Acts 20:28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72817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5345CE9-76BE-56BC-955C-981D5E52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6138"/>
            <a:ext cx="10058400" cy="981222"/>
          </a:xfrm>
        </p:spPr>
        <p:txBody>
          <a:bodyPr>
            <a:normAutofit/>
          </a:bodyPr>
          <a:lstStyle/>
          <a:p>
            <a:r>
              <a:rPr lang="en-US" sz="6000" dirty="0"/>
              <a:t>God Offers You Salvation NOW!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4668A7-678B-BD81-FF01-6D0F32E0F272}"/>
              </a:ext>
            </a:extLst>
          </p:cNvPr>
          <p:cNvSpPr txBox="1"/>
          <p:nvPr/>
        </p:nvSpPr>
        <p:spPr>
          <a:xfrm>
            <a:off x="1211580" y="1863969"/>
            <a:ext cx="934622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Gospel is Universal in Application – Matthew 28:19,20</a:t>
            </a:r>
          </a:p>
          <a:p>
            <a:r>
              <a:rPr lang="en-US" sz="4000" dirty="0"/>
              <a:t>Great Invitation – Matthew 11:28-30; Revelation 22:17</a:t>
            </a:r>
          </a:p>
          <a:p>
            <a:r>
              <a:rPr lang="en-US" sz="4000" dirty="0"/>
              <a:t>A Wonderful Promise – Isaiah 1:18</a:t>
            </a:r>
          </a:p>
          <a:p>
            <a:r>
              <a:rPr lang="en-US" sz="4000" dirty="0"/>
              <a:t>Now is the Accepted Time – 2 Corinthians 6:2</a:t>
            </a:r>
          </a:p>
        </p:txBody>
      </p:sp>
    </p:spTree>
    <p:extLst>
      <p:ext uri="{BB962C8B-B14F-4D97-AF65-F5344CB8AC3E}">
        <p14:creationId xmlns:p14="http://schemas.microsoft.com/office/powerpoint/2010/main" val="14581762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5345CE9-76BE-56BC-955C-981D5E52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6138"/>
            <a:ext cx="10058400" cy="981222"/>
          </a:xfrm>
        </p:spPr>
        <p:txBody>
          <a:bodyPr>
            <a:noAutofit/>
          </a:bodyPr>
          <a:lstStyle/>
          <a:p>
            <a:r>
              <a:rPr lang="en-US" dirty="0"/>
              <a:t>CANNOT AFFORD TO DELAY OBEDIENCE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4668A7-678B-BD81-FF01-6D0F32E0F272}"/>
              </a:ext>
            </a:extLst>
          </p:cNvPr>
          <p:cNvSpPr txBox="1"/>
          <p:nvPr/>
        </p:nvSpPr>
        <p:spPr>
          <a:xfrm>
            <a:off x="1211580" y="1863969"/>
            <a:ext cx="934622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Life is uncertain – James 4:13-15; 1 Peter 1:24; Job 14:2; 1 Samuel 20:3</a:t>
            </a:r>
          </a:p>
          <a:p>
            <a:r>
              <a:rPr lang="en-US" sz="4000" dirty="0"/>
              <a:t>Certain Punishment Awaits Those Who Reject Christ</a:t>
            </a:r>
          </a:p>
          <a:p>
            <a:r>
              <a:rPr lang="en-US" sz="4000" dirty="0"/>
              <a:t>Judgment is CERTAIN!  Hebrews 9:7</a:t>
            </a:r>
          </a:p>
          <a:p>
            <a:r>
              <a:rPr lang="en-US" sz="4000" dirty="0"/>
              <a:t>Picture of the Judgment Scene – Matthew 25:31-46; 2 Corinthians 5:10</a:t>
            </a:r>
          </a:p>
        </p:txBody>
      </p:sp>
    </p:spTree>
    <p:extLst>
      <p:ext uri="{BB962C8B-B14F-4D97-AF65-F5344CB8AC3E}">
        <p14:creationId xmlns:p14="http://schemas.microsoft.com/office/powerpoint/2010/main" val="37943577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5345CE9-76BE-56BC-955C-981D5E52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634" y="773723"/>
            <a:ext cx="10058400" cy="981222"/>
          </a:xfrm>
        </p:spPr>
        <p:txBody>
          <a:bodyPr>
            <a:noAutofit/>
          </a:bodyPr>
          <a:lstStyle/>
          <a:p>
            <a:r>
              <a:rPr lang="en-US" dirty="0"/>
              <a:t>What of the Disobedient?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4668A7-678B-BD81-FF01-6D0F32E0F272}"/>
              </a:ext>
            </a:extLst>
          </p:cNvPr>
          <p:cNvSpPr txBox="1"/>
          <p:nvPr/>
        </p:nvSpPr>
        <p:spPr>
          <a:xfrm>
            <a:off x="1202788" y="1754945"/>
            <a:ext cx="934622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2 Thessalonians 1:7-9 </a:t>
            </a:r>
          </a:p>
          <a:p>
            <a:r>
              <a:rPr lang="en-US" sz="4000" dirty="0"/>
              <a:t>“flaming fire taking vengeance on those who </a:t>
            </a:r>
            <a:r>
              <a:rPr lang="en-US" sz="4000" i="1" dirty="0"/>
              <a:t>do not know God, and on those who do not obey the gospel of our Lord Jesus Christ.”</a:t>
            </a:r>
            <a:endParaRPr lang="en-US" sz="4000" dirty="0"/>
          </a:p>
          <a:p>
            <a:r>
              <a:rPr lang="en-US" sz="4000" dirty="0"/>
              <a:t>“</a:t>
            </a:r>
            <a:r>
              <a:rPr lang="en-US" sz="4000" i="1" dirty="0"/>
              <a:t>punished with everlasting destruction from the of the Lord…”</a:t>
            </a:r>
            <a:endParaRPr lang="en-US" sz="4000" dirty="0"/>
          </a:p>
          <a:p>
            <a:r>
              <a:rPr lang="en-US" sz="4000" dirty="0"/>
              <a:t>Hebrews 10:26-29</a:t>
            </a:r>
          </a:p>
        </p:txBody>
      </p:sp>
    </p:spTree>
    <p:extLst>
      <p:ext uri="{BB962C8B-B14F-4D97-AF65-F5344CB8AC3E}">
        <p14:creationId xmlns:p14="http://schemas.microsoft.com/office/powerpoint/2010/main" val="25334110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365BF64-4B30-4125-9A30-A1B08C80E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89216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9600" dirty="0">
                <a:solidFill>
                  <a:srgbClr val="FFFFFF"/>
                </a:solidFill>
                <a:latin typeface="+mj-lt"/>
              </a:rPr>
              <a:t>These are Sufficient to convince you of how Important It Is!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27971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 Company All Hands_Win32_MS v3" id="{1F352A5D-0EBE-49A2-9FF7-DEF81AB6F3C6}" vid="{D35781EA-2188-4D84-8966-791644CE13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Classic company all hands presentation</Template>
  <TotalTime>80</TotalTime>
  <Words>334</Words>
  <Application>Microsoft Office PowerPoint</Application>
  <PresentationFormat>Widescreen</PresentationFormat>
  <Paragraphs>39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Calibri Light</vt:lpstr>
      <vt:lpstr>Wingdings</vt:lpstr>
      <vt:lpstr>RetrospectVTI</vt:lpstr>
      <vt:lpstr>PowerPoint Presentation</vt:lpstr>
      <vt:lpstr>“Why should you be a member of their church?”</vt:lpstr>
      <vt:lpstr>Why You Should Be A Christian</vt:lpstr>
      <vt:lpstr>Sinners Are Unfit To Meet God</vt:lpstr>
      <vt:lpstr>All Responsible Persons Guilty</vt:lpstr>
      <vt:lpstr>God Sent His Son To Save YOU</vt:lpstr>
      <vt:lpstr>God Offers You Salvation NOW!</vt:lpstr>
      <vt:lpstr>CANNOT AFFORD TO DELAY OBEDIENCE</vt:lpstr>
      <vt:lpstr>What of the Disobedient?</vt:lpstr>
      <vt:lpstr>These are Sufficient to convince you of how Important It Is!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12</cp:revision>
  <dcterms:created xsi:type="dcterms:W3CDTF">2022-06-24T22:56:07Z</dcterms:created>
  <dcterms:modified xsi:type="dcterms:W3CDTF">2022-06-25T00:16:32Z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